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9"/>
  </p:notesMasterIdLst>
  <p:handoutMasterIdLst>
    <p:handoutMasterId r:id="rId10"/>
  </p:handoutMasterIdLst>
  <p:sldIdLst>
    <p:sldId id="266" r:id="rId5"/>
    <p:sldId id="309" r:id="rId6"/>
    <p:sldId id="312" r:id="rId7"/>
    <p:sldId id="308" r:id="rId8"/>
  </p:sldIdLst>
  <p:sldSz cx="12192000" cy="6858000"/>
  <p:notesSz cx="6858000" cy="9144000"/>
  <p:defaultTextStyle>
    <a:defPPr rtl="0"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19" autoAdjust="0"/>
  </p:normalViewPr>
  <p:slideViewPr>
    <p:cSldViewPr snapToGrid="0">
      <p:cViewPr varScale="1">
        <p:scale>
          <a:sx n="112" d="100"/>
          <a:sy n="112" d="100"/>
        </p:scale>
        <p:origin x="2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40FC4FFE-8987-4A26-B7F4-8A516F18ADAE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nl-NL" noProof="0" dirty="0" err="1"/>
            <a:t>Lorem</a:t>
          </a:r>
          <a:r>
            <a:rPr lang="nl-NL" noProof="0" dirty="0"/>
            <a:t> </a:t>
          </a:r>
          <a:r>
            <a:rPr lang="nl-NL" noProof="0" dirty="0" err="1"/>
            <a:t>ipsum</a:t>
          </a:r>
          <a:r>
            <a:rPr lang="nl-NL" noProof="0" dirty="0"/>
            <a:t> </a:t>
          </a:r>
          <a:r>
            <a:rPr lang="nl-NL" noProof="0" dirty="0" err="1"/>
            <a:t>dolor</a:t>
          </a:r>
          <a:r>
            <a:rPr lang="nl-NL" noProof="0" dirty="0"/>
            <a:t> </a:t>
          </a:r>
          <a:r>
            <a:rPr lang="nl-NL" noProof="0" dirty="0" err="1"/>
            <a:t>sit</a:t>
          </a:r>
          <a:r>
            <a:rPr lang="nl-NL" noProof="0" dirty="0"/>
            <a:t> </a:t>
          </a:r>
          <a:r>
            <a:rPr lang="nl-NL" noProof="0" dirty="0" err="1"/>
            <a:t>amet</a:t>
          </a:r>
          <a:r>
            <a:rPr lang="nl-NL" noProof="0" dirty="0"/>
            <a:t>, </a:t>
          </a:r>
          <a:r>
            <a:rPr lang="nl-NL" noProof="0" dirty="0" err="1"/>
            <a:t>consectetuer</a:t>
          </a:r>
          <a:r>
            <a:rPr lang="nl-NL" noProof="0" dirty="0"/>
            <a:t> </a:t>
          </a:r>
          <a:r>
            <a:rPr lang="nl-NL" noProof="0" dirty="0" err="1"/>
            <a:t>adipiscing</a:t>
          </a:r>
          <a:r>
            <a:rPr lang="nl-NL" noProof="0" dirty="0"/>
            <a:t> </a:t>
          </a:r>
          <a:r>
            <a:rPr lang="nl-NL" noProof="0" dirty="0" err="1"/>
            <a:t>elit</a:t>
          </a:r>
          <a:r>
            <a:rPr lang="nl-NL" noProof="0" dirty="0"/>
            <a:t>. </a:t>
          </a:r>
        </a:p>
      </dgm:t>
    </dgm:pt>
    <dgm:pt modelId="{CAD7EF86-FB23-41F6-BF42-040B36DEFDB1}" type="parTrans" cxnId="{C7AD8469-3C68-4AF9-AB82-79B0043AA120}">
      <dgm:prSet/>
      <dgm:spPr/>
      <dgm:t>
        <a:bodyPr rtlCol="0"/>
        <a:lstStyle/>
        <a:p>
          <a:pPr rtl="0"/>
          <a:endParaRPr lang="nl-NL" noProof="0" dirty="0"/>
        </a:p>
      </dgm:t>
    </dgm:pt>
    <dgm:pt modelId="{5B62599A-5C9B-48E7-896E-EA782AC60C8B}" type="sibTrans" cxnId="{C7AD8469-3C68-4AF9-AB82-79B0043AA120}">
      <dgm:prSet/>
      <dgm:spPr/>
      <dgm:t>
        <a:bodyPr rtlCol="0"/>
        <a:lstStyle/>
        <a:p>
          <a:pPr rtl="0"/>
          <a:endParaRPr lang="nl-NL" noProof="0" dirty="0"/>
        </a:p>
      </dgm:t>
    </dgm:pt>
    <dgm:pt modelId="{49225C73-1633-42F1-AB3B-7CB183E5F8B8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nl-NL" noProof="0" dirty="0" err="1"/>
            <a:t>Nunc</a:t>
          </a:r>
          <a:r>
            <a:rPr lang="nl-NL" noProof="0" dirty="0"/>
            <a:t> </a:t>
          </a:r>
          <a:r>
            <a:rPr lang="nl-NL" noProof="0" dirty="0" err="1"/>
            <a:t>viverra</a:t>
          </a:r>
          <a:r>
            <a:rPr lang="nl-NL" noProof="0" dirty="0"/>
            <a:t> </a:t>
          </a:r>
          <a:r>
            <a:rPr lang="nl-NL" noProof="0" dirty="0" err="1"/>
            <a:t>imperdiet</a:t>
          </a:r>
          <a:r>
            <a:rPr lang="nl-NL" noProof="0" dirty="0"/>
            <a:t> </a:t>
          </a:r>
          <a:r>
            <a:rPr lang="nl-NL" noProof="0" dirty="0" err="1"/>
            <a:t>enim</a:t>
          </a:r>
          <a:r>
            <a:rPr lang="nl-NL" noProof="0" dirty="0"/>
            <a:t>. </a:t>
          </a:r>
          <a:r>
            <a:rPr lang="nl-NL" noProof="0" dirty="0" err="1"/>
            <a:t>Fusce</a:t>
          </a:r>
          <a:r>
            <a:rPr lang="nl-NL" noProof="0" dirty="0"/>
            <a:t> </a:t>
          </a:r>
          <a:r>
            <a:rPr lang="nl-NL" noProof="0" dirty="0" err="1"/>
            <a:t>est.</a:t>
          </a:r>
          <a:r>
            <a:rPr lang="nl-NL" noProof="0" dirty="0"/>
            <a:t> </a:t>
          </a:r>
          <a:r>
            <a:rPr lang="nl-NL" noProof="0" dirty="0" err="1"/>
            <a:t>Vivamus</a:t>
          </a:r>
          <a:r>
            <a:rPr lang="nl-NL" noProof="0" dirty="0"/>
            <a:t> a </a:t>
          </a:r>
          <a:r>
            <a:rPr lang="nl-NL" noProof="0" dirty="0" err="1"/>
            <a:t>tellus</a:t>
          </a:r>
          <a:r>
            <a:rPr lang="nl-NL" noProof="0" dirty="0"/>
            <a:t>.</a:t>
          </a:r>
        </a:p>
      </dgm:t>
    </dgm:pt>
    <dgm:pt modelId="{1A0E2090-1D4F-438A-8766-B6030CE01ADD}" type="parTrans" cxnId="{A9154303-8225-4248-91DC-1B0156A35F07}">
      <dgm:prSet/>
      <dgm:spPr/>
      <dgm:t>
        <a:bodyPr rtlCol="0"/>
        <a:lstStyle/>
        <a:p>
          <a:pPr rtl="0"/>
          <a:endParaRPr lang="nl-NL" noProof="0" dirty="0"/>
        </a:p>
      </dgm:t>
    </dgm:pt>
    <dgm:pt modelId="{9646853A-8964-4519-A5B1-0B7D18B2983D}" type="sibTrans" cxnId="{A9154303-8225-4248-91DC-1B0156A35F07}">
      <dgm:prSet/>
      <dgm:spPr/>
      <dgm:t>
        <a:bodyPr rtlCol="0"/>
        <a:lstStyle/>
        <a:p>
          <a:pPr rtl="0"/>
          <a:endParaRPr lang="nl-NL" noProof="0" dirty="0"/>
        </a:p>
      </dgm:t>
    </dgm:pt>
    <dgm:pt modelId="{1C383F32-22E8-4F62-A3E0-BDC3D5F48992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nl-NL" noProof="0" dirty="0" err="1"/>
            <a:t>Pellentesque</a:t>
          </a:r>
          <a:r>
            <a:rPr lang="nl-NL" noProof="0" dirty="0"/>
            <a:t> </a:t>
          </a:r>
          <a:r>
            <a:rPr lang="nl-NL" noProof="0" dirty="0" err="1"/>
            <a:t>habitant</a:t>
          </a:r>
          <a:r>
            <a:rPr lang="nl-NL" noProof="0" dirty="0"/>
            <a:t> </a:t>
          </a:r>
          <a:r>
            <a:rPr lang="nl-NL" noProof="0" dirty="0" err="1"/>
            <a:t>morbi</a:t>
          </a:r>
          <a:r>
            <a:rPr lang="nl-NL" noProof="0" dirty="0"/>
            <a:t> </a:t>
          </a:r>
          <a:r>
            <a:rPr lang="nl-NL" noProof="0" dirty="0" err="1"/>
            <a:t>tristique</a:t>
          </a:r>
          <a:r>
            <a:rPr lang="nl-NL" noProof="0" dirty="0"/>
            <a:t> </a:t>
          </a:r>
          <a:r>
            <a:rPr lang="nl-NL" noProof="0" dirty="0" err="1"/>
            <a:t>senectus</a:t>
          </a:r>
          <a:r>
            <a:rPr lang="nl-NL" noProof="0" dirty="0"/>
            <a:t> et </a:t>
          </a:r>
          <a:r>
            <a:rPr lang="nl-NL" noProof="0" dirty="0" err="1"/>
            <a:t>netus</a:t>
          </a:r>
          <a:r>
            <a:rPr lang="nl-NL" noProof="0" dirty="0"/>
            <a:t>.</a:t>
          </a:r>
        </a:p>
      </dgm:t>
    </dgm:pt>
    <dgm:pt modelId="{A7920A2F-3244-4159-AF04-6A1D38B7B317}" type="parTrans" cxnId="{C4CCE57E-E871-46D6-BAD5-880252C95D22}">
      <dgm:prSet/>
      <dgm:spPr/>
      <dgm:t>
        <a:bodyPr rtlCol="0"/>
        <a:lstStyle/>
        <a:p>
          <a:pPr rtl="0"/>
          <a:endParaRPr lang="nl-NL" noProof="0" dirty="0"/>
        </a:p>
      </dgm:t>
    </dgm:pt>
    <dgm:pt modelId="{8500F72A-2C6D-4FDF-9C1D-CA691380EB0B}" type="sibTrans" cxnId="{C4CCE57E-E871-46D6-BAD5-880252C95D22}">
      <dgm:prSet/>
      <dgm:spPr/>
      <dgm:t>
        <a:bodyPr rtlCol="0"/>
        <a:lstStyle/>
        <a:p>
          <a:pPr rtl="0"/>
          <a:endParaRPr lang="nl-NL" noProof="0" dirty="0"/>
        </a:p>
      </dgm:t>
    </dgm:pt>
    <dgm:pt modelId="{B6056BFB-47D7-4C5F-BA11-2CB63C56A52D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311B26C8-22B1-4363-B621-DD56FB7418C8}" type="pres">
      <dgm:prSet presAssocID="{40FC4FFE-8987-4A26-B7F4-8A516F18ADAE}" presName="compNode" presStyleCnt="0"/>
      <dgm:spPr/>
    </dgm:pt>
    <dgm:pt modelId="{A201D7A7-914C-4D24-8B82-EE40155AB0BE}" type="pres">
      <dgm:prSet presAssocID="{40FC4FFE-8987-4A26-B7F4-8A516F18ADAE}" presName="iconBgRect" presStyleLbl="bgShp" presStyleIdx="0" presStyleCnt="3"/>
      <dgm:spPr>
        <a:prstGeom prst="ellipse">
          <a:avLst/>
        </a:prstGeom>
      </dgm:spPr>
    </dgm:pt>
    <dgm:pt modelId="{8FA2F131-CD01-4CBD-B7A5-1B9B5E7F0402}" type="pres">
      <dgm:prSet presAssocID="{40FC4FFE-8987-4A26-B7F4-8A516F18ADA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F755F00C-B2DB-4097-B4BC-8F1BACC938B7}" type="pres">
      <dgm:prSet presAssocID="{40FC4FFE-8987-4A26-B7F4-8A516F18ADAE}" presName="spaceRect" presStyleCnt="0"/>
      <dgm:spPr/>
    </dgm:pt>
    <dgm:pt modelId="{08F4E96D-0DB6-4476-8C51-7CC7EC2F227B}" type="pres">
      <dgm:prSet presAssocID="{40FC4FFE-8987-4A26-B7F4-8A516F18ADAE}" presName="textRect" presStyleLbl="revTx" presStyleIdx="0" presStyleCnt="3">
        <dgm:presLayoutVars>
          <dgm:chMax val="1"/>
          <dgm:chPref val="1"/>
        </dgm:presLayoutVars>
      </dgm:prSet>
      <dgm:spPr/>
    </dgm:pt>
    <dgm:pt modelId="{5AB3C10D-885E-4522-AB39-7ED4318D191A}" type="pres">
      <dgm:prSet presAssocID="{5B62599A-5C9B-48E7-896E-EA782AC60C8B}" presName="sibTrans" presStyleCnt="0"/>
      <dgm:spPr/>
    </dgm:pt>
    <dgm:pt modelId="{2F278BF9-E1B2-4A1C-B065-C19A7B904219}" type="pres">
      <dgm:prSet presAssocID="{49225C73-1633-42F1-AB3B-7CB183E5F8B8}" presName="compNode" presStyleCnt="0"/>
      <dgm:spPr/>
    </dgm:pt>
    <dgm:pt modelId="{543C18BC-1989-44B2-9862-C670C61D3452}" type="pres">
      <dgm:prSet presAssocID="{49225C73-1633-42F1-AB3B-7CB183E5F8B8}" presName="iconBgRect" presStyleLbl="bgShp" presStyleIdx="1" presStyleCnt="3"/>
      <dgm:spPr>
        <a:prstGeom prst="ellipse">
          <a:avLst/>
        </a:prstGeom>
      </dgm:spPr>
    </dgm:pt>
    <dgm:pt modelId="{E94F35BC-9C76-400A-BBCA-0032259E2E5A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503A6D04-9ADD-43CC-9847-497CD48F2D11}" type="pres">
      <dgm:prSet presAssocID="{49225C73-1633-42F1-AB3B-7CB183E5F8B8}" presName="spaceRect" presStyleCnt="0"/>
      <dgm:spPr/>
    </dgm:pt>
    <dgm:pt modelId="{20363298-B2A6-463D-A7BE-F9F67404E389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A47947BB-708D-4F7E-B072-3C2E42B34B24}" type="pres">
      <dgm:prSet presAssocID="{9646853A-8964-4519-A5B1-0B7D18B2983D}" presName="sibTrans" presStyleCnt="0"/>
      <dgm:spPr/>
    </dgm:pt>
    <dgm:pt modelId="{BDCD0AC9-D564-4025-AD8A-36664A6CBE31}" type="pres">
      <dgm:prSet presAssocID="{1C383F32-22E8-4F62-A3E0-BDC3D5F48992}" presName="compNode" presStyleCnt="0"/>
      <dgm:spPr/>
    </dgm:pt>
    <dgm:pt modelId="{5BDDFF18-9AEC-4E5E-B9AA-33D86F01A63E}" type="pres">
      <dgm:prSet presAssocID="{1C383F32-22E8-4F62-A3E0-BDC3D5F48992}" presName="iconBgRect" presStyleLbl="bgShp" presStyleIdx="2" presStyleCnt="3"/>
      <dgm:spPr>
        <a:prstGeom prst="ellipse">
          <a:avLst/>
        </a:prstGeom>
      </dgm:spPr>
    </dgm:pt>
    <dgm:pt modelId="{F09AEBFF-D2D3-4FFF-AD65-C3CEAEEB10F2}" type="pres">
      <dgm:prSet presAssocID="{1C383F32-22E8-4F62-A3E0-BDC3D5F4899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F2EBFBCF-0520-415A-A886-3C4F90D208EF}" type="pres">
      <dgm:prSet presAssocID="{1C383F32-22E8-4F62-A3E0-BDC3D5F48992}" presName="spaceRect" presStyleCnt="0"/>
      <dgm:spPr/>
    </dgm:pt>
    <dgm:pt modelId="{AB9CAFAA-6939-48A6-A89B-19D1A94B9EA1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BA953D32-2DFF-47FE-AF26-C6B9E63D38DF}" type="presOf" srcId="{49225C73-1633-42F1-AB3B-7CB183E5F8B8}" destId="{20363298-B2A6-463D-A7BE-F9F67404E389}" srcOrd="0" destOrd="0" presId="urn:microsoft.com/office/officeart/2018/5/layout/IconLeafLabelList"/>
    <dgm:cxn modelId="{EC450542-0ED9-4BD6-9E85-5709B80794C5}" type="presOf" srcId="{01A66772-F185-4D58-B8BB-E9370D7A7A2B}" destId="{B6056BFB-47D7-4C5F-BA11-2CB63C56A52D}" srcOrd="0" destOrd="0" presId="urn:microsoft.com/office/officeart/2018/5/layout/IconLeaf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D55FAE9C-CF3C-44F3-9D1E-DE6DF574E6D9}" type="presOf" srcId="{1C383F32-22E8-4F62-A3E0-BDC3D5F48992}" destId="{AB9CAFAA-6939-48A6-A89B-19D1A94B9EA1}" srcOrd="0" destOrd="0" presId="urn:microsoft.com/office/officeart/2018/5/layout/IconLeafLabelList"/>
    <dgm:cxn modelId="{A85983B4-FADF-419C-BC71-B5F0871C3055}" type="presOf" srcId="{40FC4FFE-8987-4A26-B7F4-8A516F18ADAE}" destId="{08F4E96D-0DB6-4476-8C51-7CC7EC2F227B}" srcOrd="0" destOrd="0" presId="urn:microsoft.com/office/officeart/2018/5/layout/IconLeafLabelList"/>
    <dgm:cxn modelId="{A3E74EE8-8900-4EBD-8983-3BF0AFD6DCC7}" type="presParOf" srcId="{B6056BFB-47D7-4C5F-BA11-2CB63C56A52D}" destId="{311B26C8-22B1-4363-B621-DD56FB7418C8}" srcOrd="0" destOrd="0" presId="urn:microsoft.com/office/officeart/2018/5/layout/IconLeafLabelList"/>
    <dgm:cxn modelId="{044EA9E0-B51B-492A-BE32-015CEAD0BAC9}" type="presParOf" srcId="{311B26C8-22B1-4363-B621-DD56FB7418C8}" destId="{A201D7A7-914C-4D24-8B82-EE40155AB0BE}" srcOrd="0" destOrd="0" presId="urn:microsoft.com/office/officeart/2018/5/layout/IconLeafLabelList"/>
    <dgm:cxn modelId="{08373EC6-14CB-429D-9495-F32683B931D7}" type="presParOf" srcId="{311B26C8-22B1-4363-B621-DD56FB7418C8}" destId="{8FA2F131-CD01-4CBD-B7A5-1B9B5E7F0402}" srcOrd="1" destOrd="0" presId="urn:microsoft.com/office/officeart/2018/5/layout/IconLeafLabelList"/>
    <dgm:cxn modelId="{9AB500F0-62A2-4E73-B4F4-5056804C8D6A}" type="presParOf" srcId="{311B26C8-22B1-4363-B621-DD56FB7418C8}" destId="{F755F00C-B2DB-4097-B4BC-8F1BACC938B7}" srcOrd="2" destOrd="0" presId="urn:microsoft.com/office/officeart/2018/5/layout/IconLeafLabelList"/>
    <dgm:cxn modelId="{676606A7-6564-4CEB-ACE0-4FF9A3A04E67}" type="presParOf" srcId="{311B26C8-22B1-4363-B621-DD56FB7418C8}" destId="{08F4E96D-0DB6-4476-8C51-7CC7EC2F227B}" srcOrd="3" destOrd="0" presId="urn:microsoft.com/office/officeart/2018/5/layout/IconLeafLabelList"/>
    <dgm:cxn modelId="{EAE0F94A-A454-4049-84F7-9EC90E847A03}" type="presParOf" srcId="{B6056BFB-47D7-4C5F-BA11-2CB63C56A52D}" destId="{5AB3C10D-885E-4522-AB39-7ED4318D191A}" srcOrd="1" destOrd="0" presId="urn:microsoft.com/office/officeart/2018/5/layout/IconLeafLabelList"/>
    <dgm:cxn modelId="{B0B5B21A-5ADD-4500-9A67-9B26AF543EBA}" type="presParOf" srcId="{B6056BFB-47D7-4C5F-BA11-2CB63C56A52D}" destId="{2F278BF9-E1B2-4A1C-B065-C19A7B904219}" srcOrd="2" destOrd="0" presId="urn:microsoft.com/office/officeart/2018/5/layout/IconLeafLabelList"/>
    <dgm:cxn modelId="{11FEAF2C-54F7-4E9C-A1D6-5FA0BF7F3665}" type="presParOf" srcId="{2F278BF9-E1B2-4A1C-B065-C19A7B904219}" destId="{543C18BC-1989-44B2-9862-C670C61D3452}" srcOrd="0" destOrd="0" presId="urn:microsoft.com/office/officeart/2018/5/layout/IconLeafLabelList"/>
    <dgm:cxn modelId="{92C17ECB-A80D-4A0E-95CF-40A53D32275F}" type="presParOf" srcId="{2F278BF9-E1B2-4A1C-B065-C19A7B904219}" destId="{E94F35BC-9C76-400A-BBCA-0032259E2E5A}" srcOrd="1" destOrd="0" presId="urn:microsoft.com/office/officeart/2018/5/layout/IconLeafLabelList"/>
    <dgm:cxn modelId="{54E5AE33-4BE6-44E7-871B-1103A0BA7A56}" type="presParOf" srcId="{2F278BF9-E1B2-4A1C-B065-C19A7B904219}" destId="{503A6D04-9ADD-43CC-9847-497CD48F2D11}" srcOrd="2" destOrd="0" presId="urn:microsoft.com/office/officeart/2018/5/layout/IconLeafLabelList"/>
    <dgm:cxn modelId="{3575FCA0-4FCE-460A-8D84-2C767D311A20}" type="presParOf" srcId="{2F278BF9-E1B2-4A1C-B065-C19A7B904219}" destId="{20363298-B2A6-463D-A7BE-F9F67404E389}" srcOrd="3" destOrd="0" presId="urn:microsoft.com/office/officeart/2018/5/layout/IconLeafLabelList"/>
    <dgm:cxn modelId="{4FD22448-C17B-4C43-BAB3-A0B7AA9BCE0D}" type="presParOf" srcId="{B6056BFB-47D7-4C5F-BA11-2CB63C56A52D}" destId="{A47947BB-708D-4F7E-B072-3C2E42B34B24}" srcOrd="3" destOrd="0" presId="urn:microsoft.com/office/officeart/2018/5/layout/IconLeafLabelList"/>
    <dgm:cxn modelId="{75E30F4F-0E76-457B-9D4F-CDE27C2F7F77}" type="presParOf" srcId="{B6056BFB-47D7-4C5F-BA11-2CB63C56A52D}" destId="{BDCD0AC9-D564-4025-AD8A-36664A6CBE31}" srcOrd="4" destOrd="0" presId="urn:microsoft.com/office/officeart/2018/5/layout/IconLeafLabelList"/>
    <dgm:cxn modelId="{C6A367E7-6A7C-42CB-94E4-8EA78AEF87BF}" type="presParOf" srcId="{BDCD0AC9-D564-4025-AD8A-36664A6CBE31}" destId="{5BDDFF18-9AEC-4E5E-B9AA-33D86F01A63E}" srcOrd="0" destOrd="0" presId="urn:microsoft.com/office/officeart/2018/5/layout/IconLeafLabelList"/>
    <dgm:cxn modelId="{B180CBEB-FA9F-4E52-8CA3-A65CB80BB91B}" type="presParOf" srcId="{BDCD0AC9-D564-4025-AD8A-36664A6CBE31}" destId="{F09AEBFF-D2D3-4FFF-AD65-C3CEAEEB10F2}" srcOrd="1" destOrd="0" presId="urn:microsoft.com/office/officeart/2018/5/layout/IconLeafLabelList"/>
    <dgm:cxn modelId="{170B020E-1E19-4EB4-A72C-4FCF01A7DD7E}" type="presParOf" srcId="{BDCD0AC9-D564-4025-AD8A-36664A6CBE31}" destId="{F2EBFBCF-0520-415A-A886-3C4F90D208EF}" srcOrd="2" destOrd="0" presId="urn:microsoft.com/office/officeart/2018/5/layout/IconLeafLabelList"/>
    <dgm:cxn modelId="{CADD8F7D-722C-42A0-AF21-39A3559F8D7B}" type="presParOf" srcId="{BDCD0AC9-D564-4025-AD8A-36664A6CBE31}" destId="{AB9CAFAA-6939-48A6-A89B-19D1A94B9EA1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01D7A7-914C-4D24-8B82-EE40155AB0BE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A2F131-CD01-4CBD-B7A5-1B9B5E7F0402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F4E96D-0DB6-4476-8C51-7CC7EC2F227B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556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nl-NL" sz="1700" kern="1200" noProof="0" dirty="0" err="1"/>
            <a:t>Lorem</a:t>
          </a:r>
          <a:r>
            <a:rPr lang="nl-NL" sz="1700" kern="1200" noProof="0" dirty="0"/>
            <a:t> </a:t>
          </a:r>
          <a:r>
            <a:rPr lang="nl-NL" sz="1700" kern="1200" noProof="0" dirty="0" err="1"/>
            <a:t>ipsum</a:t>
          </a:r>
          <a:r>
            <a:rPr lang="nl-NL" sz="1700" kern="1200" noProof="0" dirty="0"/>
            <a:t> </a:t>
          </a:r>
          <a:r>
            <a:rPr lang="nl-NL" sz="1700" kern="1200" noProof="0" dirty="0" err="1"/>
            <a:t>dolor</a:t>
          </a:r>
          <a:r>
            <a:rPr lang="nl-NL" sz="1700" kern="1200" noProof="0" dirty="0"/>
            <a:t> </a:t>
          </a:r>
          <a:r>
            <a:rPr lang="nl-NL" sz="1700" kern="1200" noProof="0" dirty="0" err="1"/>
            <a:t>sit</a:t>
          </a:r>
          <a:r>
            <a:rPr lang="nl-NL" sz="1700" kern="1200" noProof="0" dirty="0"/>
            <a:t> </a:t>
          </a:r>
          <a:r>
            <a:rPr lang="nl-NL" sz="1700" kern="1200" noProof="0" dirty="0" err="1"/>
            <a:t>amet</a:t>
          </a:r>
          <a:r>
            <a:rPr lang="nl-NL" sz="1700" kern="1200" noProof="0" dirty="0"/>
            <a:t>, </a:t>
          </a:r>
          <a:r>
            <a:rPr lang="nl-NL" sz="1700" kern="1200" noProof="0" dirty="0" err="1"/>
            <a:t>consectetuer</a:t>
          </a:r>
          <a:r>
            <a:rPr lang="nl-NL" sz="1700" kern="1200" noProof="0" dirty="0"/>
            <a:t> </a:t>
          </a:r>
          <a:r>
            <a:rPr lang="nl-NL" sz="1700" kern="1200" noProof="0" dirty="0" err="1"/>
            <a:t>adipiscing</a:t>
          </a:r>
          <a:r>
            <a:rPr lang="nl-NL" sz="1700" kern="1200" noProof="0" dirty="0"/>
            <a:t> </a:t>
          </a:r>
          <a:r>
            <a:rPr lang="nl-NL" sz="1700" kern="1200" noProof="0" dirty="0" err="1"/>
            <a:t>elit</a:t>
          </a:r>
          <a:r>
            <a:rPr lang="nl-NL" sz="1700" kern="1200" noProof="0" dirty="0"/>
            <a:t>. </a:t>
          </a:r>
        </a:p>
      </dsp:txBody>
      <dsp:txXfrm>
        <a:off x="35606" y="2725540"/>
        <a:ext cx="2981250" cy="720000"/>
      </dsp:txXfrm>
    </dsp:sp>
    <dsp:sp modelId="{543C18BC-1989-44B2-9862-C670C61D3452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4F35BC-9C76-400A-BBCA-0032259E2E5A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363298-B2A6-463D-A7BE-F9F67404E389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556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nl-NL" sz="1700" kern="1200" noProof="0" dirty="0" err="1"/>
            <a:t>Nunc</a:t>
          </a:r>
          <a:r>
            <a:rPr lang="nl-NL" sz="1700" kern="1200" noProof="0" dirty="0"/>
            <a:t> </a:t>
          </a:r>
          <a:r>
            <a:rPr lang="nl-NL" sz="1700" kern="1200" noProof="0" dirty="0" err="1"/>
            <a:t>viverra</a:t>
          </a:r>
          <a:r>
            <a:rPr lang="nl-NL" sz="1700" kern="1200" noProof="0" dirty="0"/>
            <a:t> </a:t>
          </a:r>
          <a:r>
            <a:rPr lang="nl-NL" sz="1700" kern="1200" noProof="0" dirty="0" err="1"/>
            <a:t>imperdiet</a:t>
          </a:r>
          <a:r>
            <a:rPr lang="nl-NL" sz="1700" kern="1200" noProof="0" dirty="0"/>
            <a:t> </a:t>
          </a:r>
          <a:r>
            <a:rPr lang="nl-NL" sz="1700" kern="1200" noProof="0" dirty="0" err="1"/>
            <a:t>enim</a:t>
          </a:r>
          <a:r>
            <a:rPr lang="nl-NL" sz="1700" kern="1200" noProof="0" dirty="0"/>
            <a:t>. </a:t>
          </a:r>
          <a:r>
            <a:rPr lang="nl-NL" sz="1700" kern="1200" noProof="0" dirty="0" err="1"/>
            <a:t>Fusce</a:t>
          </a:r>
          <a:r>
            <a:rPr lang="nl-NL" sz="1700" kern="1200" noProof="0" dirty="0"/>
            <a:t> </a:t>
          </a:r>
          <a:r>
            <a:rPr lang="nl-NL" sz="1700" kern="1200" noProof="0" dirty="0" err="1"/>
            <a:t>est.</a:t>
          </a:r>
          <a:r>
            <a:rPr lang="nl-NL" sz="1700" kern="1200" noProof="0" dirty="0"/>
            <a:t> </a:t>
          </a:r>
          <a:r>
            <a:rPr lang="nl-NL" sz="1700" kern="1200" noProof="0" dirty="0" err="1"/>
            <a:t>Vivamus</a:t>
          </a:r>
          <a:r>
            <a:rPr lang="nl-NL" sz="1700" kern="1200" noProof="0" dirty="0"/>
            <a:t> a </a:t>
          </a:r>
          <a:r>
            <a:rPr lang="nl-NL" sz="1700" kern="1200" noProof="0" dirty="0" err="1"/>
            <a:t>tellus</a:t>
          </a:r>
          <a:r>
            <a:rPr lang="nl-NL" sz="1700" kern="1200" noProof="0" dirty="0"/>
            <a:t>.</a:t>
          </a:r>
        </a:p>
      </dsp:txBody>
      <dsp:txXfrm>
        <a:off x="3538574" y="2725540"/>
        <a:ext cx="2981250" cy="720000"/>
      </dsp:txXfrm>
    </dsp:sp>
    <dsp:sp modelId="{5BDDFF18-9AEC-4E5E-B9AA-33D86F01A63E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9AEBFF-D2D3-4FFF-AD65-C3CEAEEB10F2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9CAFAA-6939-48A6-A89B-19D1A94B9EA1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556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nl-NL" sz="1700" kern="1200" noProof="0" dirty="0" err="1"/>
            <a:t>Pellentesque</a:t>
          </a:r>
          <a:r>
            <a:rPr lang="nl-NL" sz="1700" kern="1200" noProof="0" dirty="0"/>
            <a:t> </a:t>
          </a:r>
          <a:r>
            <a:rPr lang="nl-NL" sz="1700" kern="1200" noProof="0" dirty="0" err="1"/>
            <a:t>habitant</a:t>
          </a:r>
          <a:r>
            <a:rPr lang="nl-NL" sz="1700" kern="1200" noProof="0" dirty="0"/>
            <a:t> </a:t>
          </a:r>
          <a:r>
            <a:rPr lang="nl-NL" sz="1700" kern="1200" noProof="0" dirty="0" err="1"/>
            <a:t>morbi</a:t>
          </a:r>
          <a:r>
            <a:rPr lang="nl-NL" sz="1700" kern="1200" noProof="0" dirty="0"/>
            <a:t> </a:t>
          </a:r>
          <a:r>
            <a:rPr lang="nl-NL" sz="1700" kern="1200" noProof="0" dirty="0" err="1"/>
            <a:t>tristique</a:t>
          </a:r>
          <a:r>
            <a:rPr lang="nl-NL" sz="1700" kern="1200" noProof="0" dirty="0"/>
            <a:t> </a:t>
          </a:r>
          <a:r>
            <a:rPr lang="nl-NL" sz="1700" kern="1200" noProof="0" dirty="0" err="1"/>
            <a:t>senectus</a:t>
          </a:r>
          <a:r>
            <a:rPr lang="nl-NL" sz="1700" kern="1200" noProof="0" dirty="0"/>
            <a:t> et </a:t>
          </a:r>
          <a:r>
            <a:rPr lang="nl-NL" sz="1700" kern="1200" noProof="0" dirty="0" err="1"/>
            <a:t>netus</a:t>
          </a:r>
          <a:r>
            <a:rPr lang="nl-NL" sz="1700" kern="1200" noProof="0" dirty="0"/>
            <a:t>.</a:t>
          </a:r>
        </a:p>
      </dsp:txBody>
      <dsp:txXfrm>
        <a:off x="7041543" y="2725540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Pictogram: Lijst met bladvormige labels"/>
  <dgm:desc val="Gebruik dit om niet-sequentiële of gegroepeerde gegevenssegmenten weer te geven die vergezeld gaan van gerelateerde visuele elementen. Meest geschikt voor pictogrammen of kleine afbeeldingen met korte bijschriften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635E6E-B6AB-47BF-837E-E1B1B324E6D9}" type="datetime1">
              <a:rPr lang="nl-NL" smtClean="0"/>
              <a:t>30-5-2022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E3E2DD-2F56-4683-9C33-6689EB9BC2E9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414520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2.jpeg>
</file>

<file path=ppt/media/image3.jpeg>
</file>

<file path=ppt/media/image4.jp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noProof="0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EC0E65-3559-48E0-BEC6-1D86B07E9DA6}" type="datetime1">
              <a:rPr lang="nl-NL" smtClean="0"/>
              <a:pPr/>
              <a:t>30-5-2022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noProof="0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-NL" noProof="0" dirty="0"/>
              <a:t>Klik om de tekststijlen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B94953-45DF-4BC3-9BE4-AC0A7CD68A46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114400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B94953-45DF-4BC3-9BE4-AC0A7CD68A46}" type="slidenum">
              <a:rPr lang="nl-NL" smtClean="0"/>
              <a:t>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441129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B94953-45DF-4BC3-9BE4-AC0A7CD68A46}" type="slidenum">
              <a:rPr lang="nl-NL" smtClean="0"/>
              <a:t>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428517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nl-NL" noProof="0"/>
              <a:t>Klikken om de ondertitelstijl van het model te bewerken</a:t>
            </a:r>
            <a:endParaRPr lang="nl-NL" noProof="0" dirty="0"/>
          </a:p>
        </p:txBody>
      </p:sp>
      <p:cxnSp>
        <p:nvCxnSpPr>
          <p:cNvPr id="9" name="Rechte verbindingslijn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736D5B-2965-4D40-8FF5-30EE349E6D96}" type="datetime1">
              <a:rPr lang="nl-NL" noProof="0" smtClean="0"/>
              <a:t>30-5-2022</a:t>
            </a:fld>
            <a:endParaRPr lang="nl-NL" noProof="0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74B1EE-F782-42CB-9138-40A769E63D6F}" type="datetime1">
              <a:rPr lang="nl-NL" noProof="0" smtClean="0"/>
              <a:t>30-5-2022</a:t>
            </a:fld>
            <a:endParaRPr lang="nl-NL" noProof="0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cxnSp>
        <p:nvCxnSpPr>
          <p:cNvPr id="9" name="Rechte verbindingslijn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483CEF7-9FA5-445D-A723-DCC5D8774BBD}" type="datetime1">
              <a:rPr lang="nl-NL" noProof="0" smtClean="0"/>
              <a:t>30-5-2022</a:t>
            </a:fld>
            <a:endParaRPr lang="nl-NL" noProof="0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EBAA2A0-E1C1-4A96-8DE2-8A6B1420BBE3}" type="datetime1">
              <a:rPr lang="nl-NL" noProof="0" smtClean="0"/>
              <a:t>30-5-2022</a:t>
            </a:fld>
            <a:endParaRPr lang="nl-NL" noProof="0" dirty="0"/>
          </a:p>
        </p:txBody>
      </p:sp>
      <p:sp>
        <p:nvSpPr>
          <p:cNvPr id="9" name="Tijdelijke aanduiding voor voettekst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10" name="Tijdelijke aanduiding voor dianumm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274B85-E1FC-4DD7-95DC-00F84E7CFEAD}" type="datetime1">
              <a:rPr lang="nl-NL" noProof="0" smtClean="0"/>
              <a:t>30-5-2022</a:t>
            </a:fld>
            <a:endParaRPr lang="nl-NL" noProof="0" dirty="0"/>
          </a:p>
        </p:txBody>
      </p:sp>
      <p:sp>
        <p:nvSpPr>
          <p:cNvPr id="11" name="Tijdelijke aanduiding voor voettekst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12" name="Tijdelijke aanduiding voor dianumm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A6F93B-EB7B-467D-8F50-01AEC11A2E6A}" type="datetime1">
              <a:rPr lang="nl-NL" noProof="0" smtClean="0"/>
              <a:t>30-5-2022</a:t>
            </a:fld>
            <a:endParaRPr lang="nl-NL" noProof="0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CB0B65-CD46-4FFD-8F3C-4D92C11B2468}" type="datetime1">
              <a:rPr lang="nl-NL" noProof="0" smtClean="0"/>
              <a:t>30-5-2022</a:t>
            </a:fld>
            <a:endParaRPr lang="nl-NL" noProof="0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66F101E4-E152-41E1-84EC-3EDAFF36C8C1}" type="datetime1">
              <a:rPr lang="nl-NL" noProof="0" smtClean="0"/>
              <a:t>30-5-2022</a:t>
            </a:fld>
            <a:endParaRPr lang="nl-NL" noProof="0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nl-NL" noProof="0" smtClean="0"/>
              <a:pPr rtl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afbeelding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16853A4C-5C46-4003-84B3-7475B84897FA}" type="datetime1">
              <a:rPr lang="nl-NL" noProof="0" smtClean="0"/>
              <a:t>30-5-2022</a:t>
            </a:fld>
            <a:endParaRPr lang="nl-NL" noProof="0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nl-NL" noProof="0" dirty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nl-NL" noProof="0" dirty="0"/>
              <a:t>Klik om de tekststijlen van het model te bewerken</a:t>
            </a:r>
          </a:p>
          <a:p>
            <a:pPr lvl="1" rtl="0"/>
            <a:r>
              <a:rPr lang="nl-NL" noProof="0" dirty="0"/>
              <a:t>Tweede niveau</a:t>
            </a:r>
          </a:p>
          <a:p>
            <a:pPr lvl="2" rtl="0"/>
            <a:r>
              <a:rPr lang="nl-NL" noProof="0" dirty="0"/>
              <a:t>Derde niveau</a:t>
            </a:r>
          </a:p>
          <a:p>
            <a:pPr lvl="3" rtl="0"/>
            <a:r>
              <a:rPr lang="nl-NL" noProof="0" dirty="0"/>
              <a:t>Vierde niveau</a:t>
            </a:r>
          </a:p>
          <a:p>
            <a:pPr lvl="4" rtl="0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pPr rtl="0"/>
            <a:fld id="{339AEC41-D78A-42D4-BC1C-9858B0DE8185}" type="datetime1">
              <a:rPr lang="nl-NL" noProof="0" smtClean="0"/>
              <a:t>30-5-2022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nl-NL" noProof="0" smtClean="0"/>
              <a:t>‹nr.›</a:t>
            </a:fld>
            <a:endParaRPr lang="nl-NL" noProof="0" dirty="0"/>
          </a:p>
        </p:txBody>
      </p:sp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2.xml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hthoek 23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1800" b="0" i="0" u="none" strike="noStrike" kern="120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494791"/>
          </a:xfrm>
        </p:spPr>
        <p:txBody>
          <a:bodyPr rtlCol="0">
            <a:normAutofit/>
          </a:bodyPr>
          <a:lstStyle/>
          <a:p>
            <a:r>
              <a:rPr lang="nl-NL" dirty="0"/>
              <a:t>Elektrisch auto`s</a:t>
            </a:r>
          </a:p>
        </p:txBody>
      </p:sp>
      <p:sp>
        <p:nvSpPr>
          <p:cNvPr id="3" name="Subtitel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1238616"/>
          </a:xfrm>
        </p:spPr>
        <p:txBody>
          <a:bodyPr rtlCol="0">
            <a:normAutofit/>
          </a:bodyPr>
          <a:lstStyle/>
          <a:p>
            <a:pPr rtl="0"/>
            <a:r>
              <a:rPr lang="nl-NL" sz="2000" b="1" dirty="0"/>
              <a:t>Dani albkhetan  </a:t>
            </a:r>
            <a:r>
              <a:rPr lang="nl-NL" b="1" dirty="0"/>
              <a:t>2122951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cxnSp>
        <p:nvCxnSpPr>
          <p:cNvPr id="26" name="Rechte verbindingslijn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A98CD2-9A1F-219B-FED4-CE9E1AF37A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5942" y="268012"/>
            <a:ext cx="10058400" cy="4130567"/>
          </a:xfrm>
        </p:spPr>
        <p:txBody>
          <a:bodyPr>
            <a:normAutofit fontScale="90000"/>
          </a:bodyPr>
          <a:lstStyle/>
          <a:p>
            <a:r>
              <a:rPr lang="nl-NL" sz="5400" dirty="0"/>
              <a:t>Doel van deze presentatie</a:t>
            </a:r>
            <a:br>
              <a:rPr lang="nl-NL" sz="5400" dirty="0"/>
            </a:br>
            <a:br>
              <a:rPr lang="nl-NL" sz="5400" dirty="0"/>
            </a:br>
            <a:br>
              <a:rPr lang="nl-NL" sz="5400" dirty="0"/>
            </a:br>
            <a:br>
              <a:rPr lang="nl-NL" sz="5400" dirty="0"/>
            </a:br>
            <a:br>
              <a:rPr lang="nl-NL" sz="5400" dirty="0"/>
            </a:br>
            <a:r>
              <a:rPr lang="nl-NL" sz="5400" dirty="0"/>
              <a:t> </a:t>
            </a:r>
          </a:p>
        </p:txBody>
      </p:sp>
      <p:pic>
        <p:nvPicPr>
          <p:cNvPr id="1026" name="Picture 2" descr="De bronafbeelding bekijken">
            <a:extLst>
              <a:ext uri="{FF2B5EF4-FFF2-40B4-BE49-F238E27FC236}">
                <a16:creationId xmlns:a16="http://schemas.microsoft.com/office/drawing/2014/main" id="{F90D9187-BD22-E62C-0DEB-DFCA3ACE0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766" y="1024759"/>
            <a:ext cx="2247898" cy="2247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e bronafbeelding bekijken">
            <a:extLst>
              <a:ext uri="{FF2B5EF4-FFF2-40B4-BE49-F238E27FC236}">
                <a16:creationId xmlns:a16="http://schemas.microsoft.com/office/drawing/2014/main" id="{FE3CE9EA-EB78-FC9C-4629-CB861027BB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0439" y="268012"/>
            <a:ext cx="5345619" cy="3581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hthoek 4">
            <a:extLst>
              <a:ext uri="{FF2B5EF4-FFF2-40B4-BE49-F238E27FC236}">
                <a16:creationId xmlns:a16="http://schemas.microsoft.com/office/drawing/2014/main" id="{5ED38449-9BE0-295B-CFD7-256037880A28}"/>
              </a:ext>
            </a:extLst>
          </p:cNvPr>
          <p:cNvSpPr/>
          <p:nvPr/>
        </p:nvSpPr>
        <p:spPr>
          <a:xfrm>
            <a:off x="614855" y="4029405"/>
            <a:ext cx="10826765" cy="196412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b="1" dirty="0"/>
              <a:t>Om aan u te vertellen wat is de elektrisch auto`s en hoe duur is die en hoe veel verkocht er van en hoe goed is voor het milieu  </a:t>
            </a:r>
          </a:p>
        </p:txBody>
      </p:sp>
    </p:spTree>
    <p:extLst>
      <p:ext uri="{BB962C8B-B14F-4D97-AF65-F5344CB8AC3E}">
        <p14:creationId xmlns:p14="http://schemas.microsoft.com/office/powerpoint/2010/main" val="1025684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893C52-B84E-3EB5-B5DB-6A538B4D2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nl-NL" dirty="0"/>
              <a:t>Wat is elektrisch auto`s </a:t>
            </a:r>
          </a:p>
        </p:txBody>
      </p:sp>
      <p:pic>
        <p:nvPicPr>
          <p:cNvPr id="6" name="Tijdelijke aanduiding voor inhoud 5" descr="Moderne conceptuele sportauto in een zwarte ruimte met wit licht">
            <a:extLst>
              <a:ext uri="{FF2B5EF4-FFF2-40B4-BE49-F238E27FC236}">
                <a16:creationId xmlns:a16="http://schemas.microsoft.com/office/drawing/2014/main" id="{9259D1B8-78A6-5314-55F8-6DBE83A3A2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305" r="20714" b="-1"/>
          <a:stretch/>
        </p:blipFill>
        <p:spPr>
          <a:xfrm>
            <a:off x="5458984" y="812799"/>
            <a:ext cx="5928344" cy="5294757"/>
          </a:xfrm>
          <a:noFill/>
        </p:spPr>
      </p:pic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A2F61900-978B-3745-B687-C003081D6A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/>
          <a:lstStyle/>
          <a:p>
            <a:r>
              <a:rPr lang="en-US" dirty="0"/>
              <a:t>Heel simple een auto die op batterij rijdt.</a:t>
            </a:r>
          </a:p>
          <a:p>
            <a:r>
              <a:rPr lang="en-US" dirty="0"/>
              <a:t>En </a:t>
            </a:r>
            <a:r>
              <a:rPr lang="en-US" dirty="0" err="1"/>
              <a:t>ik</a:t>
            </a:r>
            <a:r>
              <a:rPr lang="en-US" dirty="0"/>
              <a:t> </a:t>
            </a:r>
            <a:r>
              <a:rPr lang="en-US" dirty="0" err="1"/>
              <a:t>noem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voorbeeld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0913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>
            <a:normAutofit/>
          </a:bodyPr>
          <a:lstStyle/>
          <a:p>
            <a:r>
              <a:rPr lang="nl-NL" dirty="0"/>
              <a:t>Wat is elektrisch auto`s </a:t>
            </a:r>
          </a:p>
        </p:txBody>
      </p:sp>
      <p:graphicFrame>
        <p:nvGraphicFramePr>
          <p:cNvPr id="4" name="Tijdelijke aanduiding voor inhoud 2" descr="SmartArt-afbeelding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0573775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6552259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5782_TF11437505" id="{1C87C4E4-1D74-4099-84EA-C32A3FA14CEA}" vid="{988533EC-C64D-445B-916D-0A8C118FBF42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2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{A03E790E-695E-44A6-9D86-7C3F7BBFA601}tf11437505_win32</Template>
  <TotalTime>29</TotalTime>
  <Words>105</Words>
  <Application>Microsoft Office PowerPoint</Application>
  <PresentationFormat>Breedbeeld</PresentationFormat>
  <Paragraphs>13</Paragraphs>
  <Slides>4</Slides>
  <Notes>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</vt:i4>
      </vt:variant>
    </vt:vector>
  </HeadingPairs>
  <TitlesOfParts>
    <vt:vector size="9" baseType="lpstr">
      <vt:lpstr>Arial</vt:lpstr>
      <vt:lpstr>Calibri</vt:lpstr>
      <vt:lpstr>Georgia Pro Cond Light</vt:lpstr>
      <vt:lpstr>Speak Pro</vt:lpstr>
      <vt:lpstr>RetrospectVTI</vt:lpstr>
      <vt:lpstr>Elektrisch auto`s</vt:lpstr>
      <vt:lpstr>Doel van deze presentatie      </vt:lpstr>
      <vt:lpstr>Wat is elektrisch auto`s </vt:lpstr>
      <vt:lpstr>Wat is elektrisch auto`s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Elektrisch auto`s</dc:title>
  <dc:creator>Dani Albkhetan</dc:creator>
  <cp:lastModifiedBy>Dani Albkhetan</cp:lastModifiedBy>
  <cp:revision>1</cp:revision>
  <dcterms:created xsi:type="dcterms:W3CDTF">2022-05-30T19:27:22Z</dcterms:created>
  <dcterms:modified xsi:type="dcterms:W3CDTF">2022-05-30T19:57:18Z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